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809" r:id="rId2"/>
    <p:sldId id="1832" r:id="rId3"/>
    <p:sldId id="1833" r:id="rId4"/>
    <p:sldId id="1834" r:id="rId5"/>
    <p:sldId id="1835" r:id="rId6"/>
    <p:sldId id="183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455. ANI ANI-IN NGAIH SEMSEM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Sweeter as the Days Go By</a:t>
            </a:r>
          </a:p>
          <a:p>
            <a:r>
              <a:rPr lang="en-US" sz="1500" dirty="0"/>
              <a:t>1 Peter 1:8</a:t>
            </a:r>
          </a:p>
          <a:p>
            <a:r>
              <a:rPr lang="en-US" sz="1500" dirty="0"/>
              <a:t>Elisa Edmunds Hewitt, 1851-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619614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deihhuai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Hon pa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van inn hang lung-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225341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Amah (amah)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Van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645989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tang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hehnem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kamciam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tang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6006577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sikkippi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kip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047758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lungnopna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Khristiante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a’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lam-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767369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196</Words>
  <Application>Microsoft Office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455. ANI ANI-IN NGAIH SEMSEM 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2018-12-15T07:33:28Z</dcterms:modified>
</cp:coreProperties>
</file>